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259" r:id="rId5"/>
    <p:sldId id="305" r:id="rId6"/>
    <p:sldId id="30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1" r:id="rId26"/>
    <p:sldId id="278" r:id="rId27"/>
    <p:sldId id="282" r:id="rId28"/>
    <p:sldId id="299" r:id="rId29"/>
    <p:sldId id="27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00" r:id="rId38"/>
    <p:sldId id="280" r:id="rId39"/>
    <p:sldId id="290" r:id="rId40"/>
    <p:sldId id="291" r:id="rId41"/>
    <p:sldId id="292" r:id="rId42"/>
    <p:sldId id="295" r:id="rId43"/>
    <p:sldId id="301" r:id="rId44"/>
    <p:sldId id="293" r:id="rId45"/>
    <p:sldId id="296" r:id="rId46"/>
    <p:sldId id="302" r:id="rId47"/>
    <p:sldId id="294" r:id="rId48"/>
    <p:sldId id="297" r:id="rId49"/>
    <p:sldId id="298" r:id="rId50"/>
    <p:sldId id="303" r:id="rId51"/>
    <p:sldId id="304" r:id="rId52"/>
    <p:sldId id="30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6E1F50A-0A30-9E4A-B290-0C1B9B2717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4CEF45-84B7-534B-88F8-ADD629A81E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87982-2863-994E-8EC0-48D5587C9C02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C51723-6962-EC4C-AEEE-5F9FBDB4F2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EECA2E-9E1A-8C4F-8836-D5564536AC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90EA8-5894-7245-93A2-0FD6DAA00D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6734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27200-AB0A-D44C-9518-F585E0DB9846}" type="datetimeFigureOut">
              <a:rPr kumimoji="1" lang="ko-KR" altLang="en-US" smtClean="0"/>
              <a:t>2019. 7. 12.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786A6-1AE2-BE49-88A2-E4ED08F1B9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01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453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671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995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0680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355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9323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4955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09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1013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7854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745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7314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8724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7672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46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1999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853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9473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8839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6311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7458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391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2678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719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324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964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5338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213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8300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2228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0407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6539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225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647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232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650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7575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543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218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831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5350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86886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59248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18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844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48114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0188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708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0019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443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2538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86A6-1AE2-BE49-88A2-E4ED08F1B94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654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-Esls25yj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ltimaker.com/software/ultimaker-cur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94879-EA31-114D-BA00-87272EA28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Intro to Slicing Program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448870-78B8-D244-BBEE-4DA7BB0A9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ko-KR" dirty="0" err="1"/>
              <a:t>Konkuk</a:t>
            </a:r>
            <a:r>
              <a:rPr kumimoji="1" lang="en-US" altLang="ko-KR" dirty="0"/>
              <a:t> University, Department of Computer Science/Software</a:t>
            </a:r>
          </a:p>
          <a:p>
            <a:r>
              <a:rPr kumimoji="1" lang="en-US" altLang="ko-KR" dirty="0"/>
              <a:t>Jason. HW. Kang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6F789E-4CB2-CD4A-96D2-77BC18DE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796" y="655802"/>
            <a:ext cx="4023514" cy="128529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0B3CA54-CF8F-7249-8581-FC7E937B7369}"/>
              </a:ext>
            </a:extLst>
          </p:cNvPr>
          <p:cNvGrpSpPr/>
          <p:nvPr/>
        </p:nvGrpSpPr>
        <p:grpSpPr>
          <a:xfrm>
            <a:off x="9428204" y="2132570"/>
            <a:ext cx="2592859" cy="2592859"/>
            <a:chOff x="9428204" y="2926080"/>
            <a:chExt cx="2592859" cy="25928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B4C62CC-325F-F246-8826-4CAD2429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8204" y="2926080"/>
              <a:ext cx="2592859" cy="259285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F11249-4C3B-A845-BDD7-11595788C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22152" y="3079672"/>
              <a:ext cx="698655" cy="698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7254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br>
              <a:rPr kumimoji="1" lang="en-US" altLang="ko-KR" dirty="0"/>
            </a:br>
            <a:r>
              <a:rPr kumimoji="1" lang="en-US" altLang="ko-KR" sz="2000" dirty="0"/>
              <a:t>(Printer Settings)</a:t>
            </a:r>
            <a:endParaRPr kumimoji="1" lang="ko-KR" altLang="en-US" sz="2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377582-9E23-8A46-B002-0181FE2A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173" y="712982"/>
            <a:ext cx="7315200" cy="643165"/>
          </a:xfrm>
        </p:spPr>
        <p:txBody>
          <a:bodyPr/>
          <a:lstStyle/>
          <a:p>
            <a:r>
              <a:rPr lang="en-US" altLang="ko-KR" dirty="0"/>
              <a:t>Get Started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5AAFC-93ED-164B-8402-E483CE14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150" y="1356147"/>
            <a:ext cx="8249246" cy="47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68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br>
              <a:rPr kumimoji="1" lang="en-US" altLang="ko-KR" dirty="0"/>
            </a:br>
            <a:r>
              <a:rPr kumimoji="1" lang="en-US" altLang="ko-KR" sz="2000" dirty="0"/>
              <a:t>(Printer Settings)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C64A-7A7C-674B-8345-C3AAF694FB81}"/>
              </a:ext>
            </a:extLst>
          </p:cNvPr>
          <p:cNvSpPr txBox="1"/>
          <p:nvPr/>
        </p:nvSpPr>
        <p:spPr>
          <a:xfrm>
            <a:off x="3018773" y="3369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377582-9E23-8A46-B002-0181FE2A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173" y="712982"/>
            <a:ext cx="7315200" cy="643165"/>
          </a:xfrm>
        </p:spPr>
        <p:txBody>
          <a:bodyPr/>
          <a:lstStyle/>
          <a:p>
            <a:r>
              <a:rPr lang="en-US" altLang="ko-KR" dirty="0"/>
              <a:t>Agree </a:t>
            </a:r>
            <a:r>
              <a:rPr lang="ko-KR" altLang="en-US" dirty="0"/>
              <a:t>클릭 및 </a:t>
            </a:r>
            <a:r>
              <a:rPr lang="en-US" altLang="ko-KR" dirty="0"/>
              <a:t>Add Printer</a:t>
            </a:r>
            <a:r>
              <a:rPr lang="ko-KR" altLang="en-US" dirty="0"/>
              <a:t>라는 메뉴가 </a:t>
            </a:r>
            <a:r>
              <a:rPr lang="ko-KR" altLang="en-US" dirty="0" err="1"/>
              <a:t>나올때</a:t>
            </a:r>
            <a:r>
              <a:rPr lang="ko-KR" altLang="en-US" dirty="0"/>
              <a:t> 까지 </a:t>
            </a:r>
            <a:r>
              <a:rPr lang="ko-KR" altLang="en-US" dirty="0" err="1"/>
              <a:t>스킵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3171-6512-A341-9636-9D59B8FDB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19" y="1255057"/>
            <a:ext cx="7948062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9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br>
              <a:rPr kumimoji="1" lang="en-US" altLang="ko-KR" dirty="0"/>
            </a:br>
            <a:r>
              <a:rPr kumimoji="1" lang="en-US" altLang="ko-KR" sz="2000" dirty="0"/>
              <a:t>(Printer Settings)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C64A-7A7C-674B-8345-C3AAF694FB81}"/>
              </a:ext>
            </a:extLst>
          </p:cNvPr>
          <p:cNvSpPr txBox="1"/>
          <p:nvPr/>
        </p:nvSpPr>
        <p:spPr>
          <a:xfrm>
            <a:off x="3018773" y="3369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377582-9E23-8A46-B002-0181FE2A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173" y="712982"/>
            <a:ext cx="7315200" cy="643165"/>
          </a:xfrm>
        </p:spPr>
        <p:txBody>
          <a:bodyPr/>
          <a:lstStyle/>
          <a:p>
            <a:r>
              <a:rPr lang="en-US" altLang="ko-KR" dirty="0"/>
              <a:t>Add a non-networked Printer</a:t>
            </a:r>
            <a:r>
              <a:rPr lang="ko-KR" altLang="en-US" dirty="0"/>
              <a:t>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491E9B-4065-E24D-A071-05804A6F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99" y="1462988"/>
            <a:ext cx="8065947" cy="4682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F0CBF-B0CA-7B47-9CD9-58D2FB39D537}"/>
              </a:ext>
            </a:extLst>
          </p:cNvPr>
          <p:cNvSpPr txBox="1"/>
          <p:nvPr/>
        </p:nvSpPr>
        <p:spPr>
          <a:xfrm>
            <a:off x="7591167" y="3369501"/>
            <a:ext cx="68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98463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br>
              <a:rPr kumimoji="1" lang="en-US" altLang="ko-KR" dirty="0"/>
            </a:br>
            <a:r>
              <a:rPr kumimoji="1" lang="en-US" altLang="ko-KR" sz="2000" dirty="0"/>
              <a:t>(Printer Settings)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C64A-7A7C-674B-8345-C3AAF694FB81}"/>
              </a:ext>
            </a:extLst>
          </p:cNvPr>
          <p:cNvSpPr txBox="1"/>
          <p:nvPr/>
        </p:nvSpPr>
        <p:spPr>
          <a:xfrm>
            <a:off x="3018773" y="3369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377582-9E23-8A46-B002-0181FE2A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173" y="712982"/>
            <a:ext cx="7315200" cy="643165"/>
          </a:xfrm>
        </p:spPr>
        <p:txBody>
          <a:bodyPr/>
          <a:lstStyle/>
          <a:p>
            <a:r>
              <a:rPr lang="en-US" altLang="ko-KR" dirty="0"/>
              <a:t>Custom</a:t>
            </a:r>
            <a:r>
              <a:rPr lang="en-US" altLang="ko-KR" dirty="0">
                <a:sym typeface="Wingdings" pitchFamily="2" charset="2"/>
              </a:rPr>
              <a:t> Custom FFF Printer</a:t>
            </a:r>
            <a:r>
              <a:rPr lang="ko-KR" altLang="en-US" dirty="0">
                <a:sym typeface="Wingdings" pitchFamily="2" charset="2"/>
              </a:rPr>
              <a:t> 선택 후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Next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02857-091B-D24A-990F-DF2F62B7A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645" y="1385302"/>
            <a:ext cx="8106255" cy="47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6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br>
              <a:rPr kumimoji="1" lang="en-US" altLang="ko-KR" dirty="0"/>
            </a:br>
            <a:r>
              <a:rPr kumimoji="1" lang="en-US" altLang="ko-KR" sz="2000" dirty="0"/>
              <a:t>(Printer Settings)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C64A-7A7C-674B-8345-C3AAF694FB81}"/>
              </a:ext>
            </a:extLst>
          </p:cNvPr>
          <p:cNvSpPr txBox="1"/>
          <p:nvPr/>
        </p:nvSpPr>
        <p:spPr>
          <a:xfrm>
            <a:off x="3018773" y="3369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377582-9E23-8A46-B002-0181FE2A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173" y="712982"/>
            <a:ext cx="7315200" cy="643165"/>
          </a:xfrm>
        </p:spPr>
        <p:txBody>
          <a:bodyPr/>
          <a:lstStyle/>
          <a:p>
            <a:r>
              <a:rPr lang="en-US" altLang="ko-KR" dirty="0"/>
              <a:t>Machine Settings</a:t>
            </a:r>
            <a:r>
              <a:rPr lang="ko-KR" altLang="en-US" dirty="0"/>
              <a:t>가 화면과 같은지 확인 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Extruder 1 </a:t>
            </a:r>
            <a:r>
              <a:rPr lang="ko-KR" altLang="en-US" dirty="0"/>
              <a:t>누르기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82EAA7-D82A-B446-B697-BC987341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561" y="1228183"/>
            <a:ext cx="7937349" cy="46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0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br>
              <a:rPr kumimoji="1" lang="en-US" altLang="ko-KR" dirty="0"/>
            </a:br>
            <a:r>
              <a:rPr kumimoji="1" lang="en-US" altLang="ko-KR" sz="2000" dirty="0"/>
              <a:t>(Printer Settings)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C64A-7A7C-674B-8345-C3AAF694FB81}"/>
              </a:ext>
            </a:extLst>
          </p:cNvPr>
          <p:cNvSpPr txBox="1"/>
          <p:nvPr/>
        </p:nvSpPr>
        <p:spPr>
          <a:xfrm>
            <a:off x="3018773" y="3369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377582-9E23-8A46-B002-0181FE2A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173" y="712982"/>
            <a:ext cx="7315200" cy="643165"/>
          </a:xfrm>
        </p:spPr>
        <p:txBody>
          <a:bodyPr/>
          <a:lstStyle/>
          <a:p>
            <a:r>
              <a:rPr lang="en-US" altLang="ko-KR" dirty="0"/>
              <a:t>Extruder 1</a:t>
            </a:r>
            <a:r>
              <a:rPr lang="ko-KR" altLang="en-US" dirty="0"/>
              <a:t>설정 사진과 같은지 확인 후</a:t>
            </a:r>
            <a:r>
              <a:rPr lang="en-US" altLang="ko-KR" dirty="0"/>
              <a:t>, Next </a:t>
            </a:r>
            <a:r>
              <a:rPr lang="en-US" altLang="ko-KR" dirty="0">
                <a:sym typeface="Wingdings" pitchFamily="2" charset="2"/>
              </a:rPr>
              <a:t> Finish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B73FF3-C06C-AB40-BF99-8B0BAFE7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36" y="1437901"/>
            <a:ext cx="7964524" cy="4601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3D724F-85E0-D740-984F-8D56ED35704C}"/>
              </a:ext>
            </a:extLst>
          </p:cNvPr>
          <p:cNvSpPr txBox="1"/>
          <p:nvPr/>
        </p:nvSpPr>
        <p:spPr>
          <a:xfrm>
            <a:off x="8197232" y="2937409"/>
            <a:ext cx="113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1.75</a:t>
            </a:r>
            <a:r>
              <a:rPr kumimoji="1" lang="ko-KR" altLang="en-US" dirty="0"/>
              <a:t>확인</a:t>
            </a:r>
            <a:r>
              <a:rPr kumimoji="1" lang="en-US" altLang="ko-KR" dirty="0"/>
              <a:t>!!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427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br>
              <a:rPr kumimoji="1" lang="en-US" altLang="ko-KR" dirty="0"/>
            </a:br>
            <a:r>
              <a:rPr kumimoji="1" lang="en-US" altLang="ko-KR" sz="2000" dirty="0"/>
              <a:t>(Printer Settings)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C64A-7A7C-674B-8345-C3AAF694FB81}"/>
              </a:ext>
            </a:extLst>
          </p:cNvPr>
          <p:cNvSpPr txBox="1"/>
          <p:nvPr/>
        </p:nvSpPr>
        <p:spPr>
          <a:xfrm>
            <a:off x="3018773" y="33695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377582-9E23-8A46-B002-0181FE2A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173" y="712982"/>
            <a:ext cx="7315200" cy="643165"/>
          </a:xfrm>
        </p:spPr>
        <p:txBody>
          <a:bodyPr/>
          <a:lstStyle/>
          <a:p>
            <a:r>
              <a:rPr lang="ko-KR" altLang="en-US" dirty="0"/>
              <a:t>이런 화면이 나오면 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B4517E-825A-0245-B671-54657FD58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659" y="1233053"/>
            <a:ext cx="8098297" cy="47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Thingiverse</a:t>
            </a:r>
            <a:br>
              <a:rPr kumimoji="1" lang="en-US" altLang="ko-KR" dirty="0"/>
            </a:br>
            <a:r>
              <a:rPr kumimoji="1" lang="en-US" altLang="ko-KR" sz="2000" dirty="0"/>
              <a:t>(Open-Modeling Forum)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75236"/>
            <a:ext cx="7315200" cy="129720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오픈 모델링 포럼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수익 없이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자신이 만든 모델링을 공유하고 사람들이 마음껏 출력할 수 있게 만든 사이트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C84473-C2F5-9F42-A4AC-6D6BD6C89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38" y="1772437"/>
            <a:ext cx="6216978" cy="508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2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Thingiverse</a:t>
            </a:r>
            <a:br>
              <a:rPr kumimoji="1" lang="en-US" altLang="ko-KR" dirty="0"/>
            </a:br>
            <a:r>
              <a:rPr kumimoji="1" lang="en-US" altLang="ko-KR" sz="2000" dirty="0"/>
              <a:t>(Open-Modeling Forum)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554" y="799536"/>
            <a:ext cx="7315200" cy="6486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예로 들어서 다운받으려면 </a:t>
            </a:r>
            <a:r>
              <a:rPr kumimoji="1" lang="en-US" altLang="ko-KR" dirty="0"/>
              <a:t>Download All files</a:t>
            </a:r>
            <a:r>
              <a:rPr kumimoji="1" lang="ko-KR" altLang="en-US" dirty="0"/>
              <a:t> 누르면 다운 완료</a:t>
            </a:r>
            <a:r>
              <a:rPr kumimoji="1"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CC51AF-2FED-8C47-B173-6D88076B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354" y="1553348"/>
            <a:ext cx="6051599" cy="49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17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Thingiverse</a:t>
            </a:r>
            <a:br>
              <a:rPr kumimoji="1" lang="en-US" altLang="ko-KR" dirty="0"/>
            </a:br>
            <a:r>
              <a:rPr kumimoji="1" lang="en-US" altLang="ko-KR" sz="2000" dirty="0"/>
              <a:t>(Open-Modeling Forum)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554" y="799536"/>
            <a:ext cx="7315200" cy="6486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다운을 받고 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zip</a:t>
            </a:r>
            <a:r>
              <a:rPr kumimoji="1" lang="ko-KR" altLang="en-US" dirty="0"/>
              <a:t> 압축 해제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files</a:t>
            </a:r>
            <a:r>
              <a:rPr kumimoji="1" lang="ko-KR" altLang="en-US" dirty="0"/>
              <a:t>폴더에 </a:t>
            </a:r>
            <a:r>
              <a:rPr kumimoji="1" lang="en-US" altLang="ko-KR" dirty="0"/>
              <a:t>STL</a:t>
            </a:r>
            <a:r>
              <a:rPr kumimoji="1" lang="ko-KR" altLang="en-US" dirty="0"/>
              <a:t>파일 있음</a:t>
            </a:r>
            <a:r>
              <a:rPr kumimoji="1"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3F59D-E15B-3042-BF69-46E0320B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19" y="1503613"/>
            <a:ext cx="7770469" cy="1975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BECFF8-F739-CF4A-BCCC-AABEDD69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474" y="3749476"/>
            <a:ext cx="7985357" cy="19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5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kumimoji="1" lang="en-US" altLang="ko-KR"/>
              <a:t>Contents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</a:t>
            </a:r>
            <a:r>
              <a:rPr kumimoji="1" lang="ko-KR" altLang="en-US" dirty="0"/>
              <a:t>발표자 소개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슬라이서란</a:t>
            </a:r>
            <a:r>
              <a:rPr kumimoji="1" lang="en-US" altLang="ko-KR" dirty="0"/>
              <a:t>?</a:t>
            </a:r>
            <a:r>
              <a:rPr kumimoji="1" lang="ko-KR" altLang="en-US" dirty="0"/>
              <a:t> 그리고 왜 필요한가</a:t>
            </a:r>
            <a:r>
              <a:rPr kumimoji="1"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3.</a:t>
            </a:r>
            <a:r>
              <a:rPr kumimoji="1" lang="ko-KR" altLang="en-US" dirty="0"/>
              <a:t> 설치 방법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Open-Modeling Forum, </a:t>
            </a:r>
            <a:r>
              <a:rPr kumimoji="1" lang="en-US" altLang="ko-KR" dirty="0" err="1"/>
              <a:t>Thingiverse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5.</a:t>
            </a:r>
            <a:r>
              <a:rPr kumimoji="1" lang="ko-KR" altLang="en-US" dirty="0"/>
              <a:t> 일단 무작정 슬라이스 해보기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0479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슬라이싱</a:t>
            </a:r>
            <a:br>
              <a:rPr kumimoji="1" lang="en-US" altLang="ko-KR" dirty="0"/>
            </a:br>
            <a:r>
              <a:rPr kumimoji="1" lang="en-US" altLang="ko-KR" sz="2000" dirty="0"/>
              <a:t>(</a:t>
            </a:r>
            <a:r>
              <a:rPr kumimoji="1" lang="ko-KR" altLang="en-US" sz="2000" dirty="0"/>
              <a:t>무작정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9"/>
            <a:ext cx="7315200" cy="5322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 err="1"/>
              <a:t>Thingiverse</a:t>
            </a:r>
            <a:r>
              <a:rPr kumimoji="1" lang="ko-KR" altLang="en-US" dirty="0"/>
              <a:t>에서 다운받은 </a:t>
            </a:r>
            <a:r>
              <a:rPr kumimoji="1" lang="en-US" altLang="ko-KR" dirty="0"/>
              <a:t>STL</a:t>
            </a:r>
            <a:r>
              <a:rPr kumimoji="1" lang="ko-KR" altLang="en-US" dirty="0"/>
              <a:t>을 로딩</a:t>
            </a:r>
            <a:r>
              <a:rPr kumimoji="1" lang="en-US" altLang="ko-KR" dirty="0"/>
              <a:t>(Drag-Drop)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Slice!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D092D6-700C-2E40-9AE3-E05F77135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46" y="1427207"/>
            <a:ext cx="7936269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3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슬라이싱</a:t>
            </a:r>
            <a:br>
              <a:rPr kumimoji="1" lang="en-US" altLang="ko-KR" dirty="0"/>
            </a:br>
            <a:r>
              <a:rPr kumimoji="1" lang="en-US" altLang="ko-KR" sz="2000" dirty="0"/>
              <a:t>(</a:t>
            </a:r>
            <a:r>
              <a:rPr kumimoji="1" lang="ko-KR" altLang="en-US" sz="2000" dirty="0"/>
              <a:t>무작정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9"/>
            <a:ext cx="7315200" cy="5322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슬라이싱이</a:t>
            </a:r>
            <a:r>
              <a:rPr kumimoji="1" lang="ko-KR" altLang="en-US" dirty="0"/>
              <a:t> 끝난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시간 및 </a:t>
            </a:r>
            <a:r>
              <a:rPr kumimoji="1" lang="en-US" altLang="ko-KR" dirty="0"/>
              <a:t>save to File</a:t>
            </a:r>
            <a:r>
              <a:rPr kumimoji="1" lang="ko-KR" altLang="en-US" dirty="0"/>
              <a:t>확인</a:t>
            </a:r>
            <a:r>
              <a:rPr kumimoji="1"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4ABF89-35B2-7840-B4AD-50B7DCF0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17" y="1392708"/>
            <a:ext cx="7931150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7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슬라이싱</a:t>
            </a:r>
            <a:br>
              <a:rPr kumimoji="1" lang="en-US" altLang="ko-KR" dirty="0"/>
            </a:br>
            <a:r>
              <a:rPr kumimoji="1" lang="en-US" altLang="ko-KR" sz="2000" dirty="0"/>
              <a:t>(</a:t>
            </a:r>
            <a:r>
              <a:rPr kumimoji="1" lang="ko-KR" altLang="en-US" sz="2000" dirty="0"/>
              <a:t>무작정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9"/>
            <a:ext cx="7315200" cy="5322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기타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Preview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별로 볼 수 있음</a:t>
            </a:r>
            <a:r>
              <a:rPr kumimoji="1"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38825-4A5D-9C40-AA09-FB00416D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68" y="1396315"/>
            <a:ext cx="8125738" cy="46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7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중간실습</a:t>
            </a:r>
            <a:br>
              <a:rPr kumimoji="1" lang="en-US" altLang="ko-KR" dirty="0"/>
            </a:br>
            <a:r>
              <a:rPr kumimoji="1" lang="en-US" altLang="ko-KR" sz="2000" dirty="0"/>
              <a:t>(Assignment)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CB8242-434F-A642-8E3C-84E7EAB8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Thingiverse</a:t>
            </a:r>
            <a:r>
              <a:rPr lang="ko-KR" altLang="en-US" dirty="0"/>
              <a:t>에서 자신이 원하는 모델을 찾아보고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STL</a:t>
            </a:r>
            <a:r>
              <a:rPr lang="ko-KR" altLang="en-US" dirty="0"/>
              <a:t>을 다운받아 </a:t>
            </a:r>
            <a:r>
              <a:rPr lang="ko-KR" altLang="en-US" dirty="0" err="1"/>
              <a:t>슬라이싱하고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Gcode</a:t>
            </a:r>
            <a:r>
              <a:rPr lang="ko-KR" altLang="en-US" dirty="0"/>
              <a:t>로 저장하고</a:t>
            </a:r>
            <a:r>
              <a:rPr lang="en-US" altLang="ko-KR" dirty="0"/>
              <a:t>,</a:t>
            </a:r>
            <a:r>
              <a:rPr lang="ko-KR" altLang="en-US" dirty="0"/>
              <a:t> 검사 맡기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방금 전에 예제로 보여줬던 모델은 안됨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3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(Layer Height)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CB8242-434F-A642-8E3C-84E7EAB84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836" y="794344"/>
            <a:ext cx="7315200" cy="65898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2C3C1-A989-D54B-B745-FB48A320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00" y="1550436"/>
            <a:ext cx="8108566" cy="47020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8CBACBE-2BC6-4C46-81F9-745E54F9EFDA}"/>
              </a:ext>
            </a:extLst>
          </p:cNvPr>
          <p:cNvSpPr/>
          <p:nvPr/>
        </p:nvSpPr>
        <p:spPr>
          <a:xfrm>
            <a:off x="8271128" y="2728210"/>
            <a:ext cx="2934020" cy="32978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534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(Layer Height)</a:t>
            </a:r>
            <a:endParaRPr kumimoji="1" lang="ko-KR" altLang="en-US" sz="2000" dirty="0"/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62150D25-DFC3-6A47-8C39-425067835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306" y="1156293"/>
            <a:ext cx="7721600" cy="36692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Layer Height: </a:t>
            </a:r>
            <a:r>
              <a:rPr lang="ko-KR" altLang="en-US" dirty="0"/>
              <a:t>층과 층 사이의 간격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mm</a:t>
            </a:r>
            <a:r>
              <a:rPr lang="ko-KR" altLang="en-US" dirty="0"/>
              <a:t>단위 간격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Layer Height</a:t>
            </a:r>
            <a:r>
              <a:rPr lang="ko-KR" altLang="en-US" dirty="0"/>
              <a:t>의 숫자가 커질수록 퀄리티는 낮아지고</a:t>
            </a:r>
            <a:r>
              <a:rPr lang="en-US" altLang="ko-KR" dirty="0"/>
              <a:t>,</a:t>
            </a:r>
            <a:r>
              <a:rPr lang="ko-KR" altLang="en-US" dirty="0"/>
              <a:t> 시간도 </a:t>
            </a:r>
            <a:r>
              <a:rPr lang="ko-KR" altLang="en-US" dirty="0" err="1"/>
              <a:t>줄어듬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숫자가 작아질수록 퀄리티는 </a:t>
            </a:r>
            <a:r>
              <a:rPr lang="ko-KR" altLang="en-US" dirty="0" err="1"/>
              <a:t>정밀해지고</a:t>
            </a:r>
            <a:r>
              <a:rPr lang="en-US" altLang="ko-KR" dirty="0"/>
              <a:t>,</a:t>
            </a:r>
            <a:r>
              <a:rPr lang="ko-KR" altLang="en-US" dirty="0"/>
              <a:t> 시간도 그만큼 증가함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5E20B39-2A5E-5F41-B418-4D7BE2108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067966"/>
              </p:ext>
            </p:extLst>
          </p:nvPr>
        </p:nvGraphicFramePr>
        <p:xfrm>
          <a:off x="3566106" y="4435519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603740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342613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945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Layer Height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퀄리티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353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24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증가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9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14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(Infill)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C35C84-2C35-9B41-BBA4-531D3F25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32" y="1123837"/>
            <a:ext cx="8108566" cy="47020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49EACF-5C15-8949-9814-9996291CB819}"/>
              </a:ext>
            </a:extLst>
          </p:cNvPr>
          <p:cNvSpPr/>
          <p:nvPr/>
        </p:nvSpPr>
        <p:spPr>
          <a:xfrm>
            <a:off x="8283160" y="2662559"/>
            <a:ext cx="2934020" cy="32978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065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(Infill)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3E9AE-7BE1-334D-A172-9315CC3C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212" y="735005"/>
            <a:ext cx="7721600" cy="34640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Infill: </a:t>
            </a:r>
            <a:r>
              <a:rPr lang="ko-KR" altLang="en-US" dirty="0"/>
              <a:t>출력물의 내부 채움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%</a:t>
            </a:r>
            <a:r>
              <a:rPr lang="ko-KR" altLang="en-US" dirty="0"/>
              <a:t>단위를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Infill </a:t>
            </a:r>
            <a:r>
              <a:rPr lang="ko-KR" altLang="en-US" dirty="0"/>
              <a:t>퍼센트가 높으면</a:t>
            </a:r>
            <a:r>
              <a:rPr lang="en-US" altLang="ko-KR" dirty="0"/>
              <a:t> </a:t>
            </a:r>
            <a:r>
              <a:rPr lang="ko-KR" altLang="en-US" dirty="0"/>
              <a:t>단단해지고</a:t>
            </a:r>
            <a:r>
              <a:rPr lang="en-US" altLang="ko-KR" dirty="0"/>
              <a:t>, </a:t>
            </a:r>
            <a:r>
              <a:rPr lang="ko-KR" altLang="en-US" dirty="0"/>
              <a:t>무거워지며 시간도 </a:t>
            </a:r>
            <a:r>
              <a:rPr lang="ko-KR" altLang="en-US" dirty="0" err="1"/>
              <a:t>오래걸림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Infill</a:t>
            </a:r>
            <a:r>
              <a:rPr lang="ko-KR" altLang="en-US" dirty="0"/>
              <a:t> 퍼센트가 작으면 덜 단단하고</a:t>
            </a:r>
            <a:r>
              <a:rPr lang="en-US" altLang="ko-KR" dirty="0"/>
              <a:t>, </a:t>
            </a:r>
            <a:r>
              <a:rPr lang="ko-KR" altLang="en-US" dirty="0"/>
              <a:t>가볍고</a:t>
            </a:r>
            <a:r>
              <a:rPr lang="en-US" altLang="ko-KR" dirty="0"/>
              <a:t>, </a:t>
            </a:r>
            <a:r>
              <a:rPr lang="ko-KR" altLang="en-US" dirty="0"/>
              <a:t>시간이 적게 걸림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Gradual Infill(</a:t>
            </a:r>
            <a:r>
              <a:rPr lang="ko-KR" altLang="en-US" dirty="0"/>
              <a:t>특수</a:t>
            </a:r>
            <a:r>
              <a:rPr lang="en-US" altLang="ko-KR" dirty="0"/>
              <a:t>): </a:t>
            </a:r>
            <a:r>
              <a:rPr lang="ko-KR" altLang="en-US" dirty="0"/>
              <a:t>초반 쌓을 때는 </a:t>
            </a:r>
            <a:r>
              <a:rPr lang="en-US" altLang="ko-KR" dirty="0"/>
              <a:t>Infill </a:t>
            </a:r>
            <a:r>
              <a:rPr lang="ko-KR" altLang="en-US" dirty="0"/>
              <a:t>퍼센트를 줄이고</a:t>
            </a:r>
            <a:r>
              <a:rPr lang="en-US" altLang="ko-KR" dirty="0"/>
              <a:t>, </a:t>
            </a:r>
            <a:r>
              <a:rPr lang="ko-KR" altLang="en-US" dirty="0"/>
              <a:t>마지막에 쌓아가면 쌓아갈수록 </a:t>
            </a:r>
            <a:r>
              <a:rPr lang="en-US" altLang="ko-KR" dirty="0"/>
              <a:t>Infill </a:t>
            </a:r>
            <a:r>
              <a:rPr lang="ko-KR" altLang="en-US" dirty="0"/>
              <a:t>퍼센트를 늘려가는 </a:t>
            </a:r>
            <a:r>
              <a:rPr lang="en-US" altLang="ko-KR" dirty="0"/>
              <a:t>Infill </a:t>
            </a:r>
            <a:r>
              <a:rPr lang="ko-KR" altLang="en-US" dirty="0"/>
              <a:t>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1785B93-AD57-114C-9717-408DEC298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639662"/>
              </p:ext>
            </p:extLst>
          </p:nvPr>
        </p:nvGraphicFramePr>
        <p:xfrm>
          <a:off x="3578140" y="4353202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946188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17489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39285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02084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단단한 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6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Infill </a:t>
                      </a:r>
                      <a:r>
                        <a:rPr lang="ko-KR" altLang="en-US" dirty="0"/>
                        <a:t>높음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높음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무거움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오래 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75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Infill </a:t>
                      </a:r>
                      <a:r>
                        <a:rPr lang="ko-KR" altLang="en-US" dirty="0"/>
                        <a:t>낮음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낮음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가벼움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적게 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04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43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중간실습</a:t>
            </a:r>
            <a:br>
              <a:rPr kumimoji="1" lang="en-US" altLang="ko-KR" dirty="0"/>
            </a:br>
            <a:r>
              <a:rPr kumimoji="1" lang="en-US" altLang="ko-KR" sz="2000" dirty="0"/>
              <a:t>(Assignment)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CB8242-434F-A642-8E3C-84E7EAB8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아까 했던 </a:t>
            </a:r>
            <a:r>
              <a:rPr lang="ko-KR" altLang="en-US" dirty="0" err="1"/>
              <a:t>중간실습</a:t>
            </a:r>
            <a:r>
              <a:rPr lang="ko-KR" altLang="en-US" dirty="0"/>
              <a:t> 모델을 가지고</a:t>
            </a:r>
            <a:r>
              <a:rPr lang="en-US" altLang="ko-KR" dirty="0"/>
              <a:t>, Infill</a:t>
            </a:r>
            <a:r>
              <a:rPr lang="ko-KR" altLang="en-US" dirty="0"/>
              <a:t>과 </a:t>
            </a:r>
            <a:r>
              <a:rPr lang="en-US" altLang="ko-KR" dirty="0"/>
              <a:t>Layer height</a:t>
            </a:r>
            <a:r>
              <a:rPr lang="ko-KR" altLang="en-US" dirty="0" err="1"/>
              <a:t>를</a:t>
            </a:r>
            <a:r>
              <a:rPr lang="ko-KR" altLang="en-US" dirty="0"/>
              <a:t> 자기 마음대로 조정해보고</a:t>
            </a:r>
            <a:r>
              <a:rPr lang="en-US" altLang="ko-KR" dirty="0"/>
              <a:t>, </a:t>
            </a:r>
            <a:r>
              <a:rPr lang="ko-KR" altLang="en-US" dirty="0"/>
              <a:t>검사 맡기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왜 </a:t>
            </a:r>
            <a:r>
              <a:rPr lang="en-US" altLang="ko-KR" dirty="0"/>
              <a:t>n</a:t>
            </a:r>
            <a:r>
              <a:rPr lang="ko-KR" altLang="en-US" dirty="0"/>
              <a:t>만큼의 </a:t>
            </a:r>
            <a:r>
              <a:rPr lang="en-US" altLang="ko-KR" dirty="0"/>
              <a:t>Infill</a:t>
            </a:r>
            <a:r>
              <a:rPr lang="ko-KR" altLang="en-US" dirty="0"/>
              <a:t>을 줬고</a:t>
            </a:r>
            <a:r>
              <a:rPr lang="en-US" altLang="ko-KR" dirty="0"/>
              <a:t>, </a:t>
            </a:r>
            <a:r>
              <a:rPr lang="ko-KR" altLang="en-US" dirty="0"/>
              <a:t>왜 </a:t>
            </a:r>
            <a:r>
              <a:rPr lang="en-US" altLang="ko-KR" dirty="0"/>
              <a:t>Layer height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만큼 주었는지 간단하게 설명하기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48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(Support)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5A47E6-471B-D648-9AC4-E59DBBFDB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32" y="1123837"/>
            <a:ext cx="8108566" cy="47020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5CCE34-D2B2-BC4A-9942-22CE7C36ABA0}"/>
              </a:ext>
            </a:extLst>
          </p:cNvPr>
          <p:cNvSpPr/>
          <p:nvPr/>
        </p:nvSpPr>
        <p:spPr>
          <a:xfrm>
            <a:off x="8259097" y="3205252"/>
            <a:ext cx="2934020" cy="32978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761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1.</a:t>
            </a:r>
            <a:r>
              <a:rPr kumimoji="1" lang="ko-KR" altLang="en-US" dirty="0"/>
              <a:t> 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현재 건국대학교 소프트웨어학과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학년 재학중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동해삼육고등학교 졸업생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3D</a:t>
            </a:r>
            <a:r>
              <a:rPr kumimoji="1" lang="ko-KR" altLang="en-US" dirty="0"/>
              <a:t>프린터 개발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사용분야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2</a:t>
            </a:r>
            <a:r>
              <a:rPr kumimoji="1" lang="ko-KR" altLang="en-US" dirty="0"/>
              <a:t>년 반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소프트웨어</a:t>
            </a:r>
            <a:r>
              <a:rPr kumimoji="1" lang="en-US" altLang="ko-KR" dirty="0"/>
              <a:t>/</a:t>
            </a:r>
            <a:r>
              <a:rPr kumimoji="1" lang="ko-KR" altLang="en-US" dirty="0"/>
              <a:t>전기전자</a:t>
            </a:r>
            <a:r>
              <a:rPr kumimoji="1" lang="en-US" altLang="ko-KR" dirty="0"/>
              <a:t>/</a:t>
            </a:r>
            <a:r>
              <a:rPr kumimoji="1" lang="ko-KR" altLang="en-US" dirty="0"/>
              <a:t>사회환경공학부 연합 프로젝트 주도자 </a:t>
            </a:r>
            <a:r>
              <a:rPr kumimoji="1" lang="ko-KR" altLang="en-US" dirty="0" err="1"/>
              <a:t>및진행중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모델링 잘은 못함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그냥 </a:t>
            </a:r>
            <a:r>
              <a:rPr kumimoji="1" lang="ko-KR" altLang="en-US" dirty="0" err="1"/>
              <a:t>공돌이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9072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(Support)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4A52B-A27A-734A-A2EF-A99906D2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148" y="759251"/>
            <a:ext cx="7721600" cy="5521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이 모델을 그대로 출력하면 어떠한 일이 생길까요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15F74-5606-2F47-9537-BBBCC0F3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317" y="1311441"/>
            <a:ext cx="8230347" cy="52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4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(Support)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94A52B-A27A-734A-A2EF-A99906D2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148" y="759251"/>
            <a:ext cx="7721600" cy="5521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한번 비교해볼까요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47147-5D7B-9042-81CC-005C6836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43" y="1311441"/>
            <a:ext cx="8061410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5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(Support)</a:t>
            </a:r>
            <a:endParaRPr kumimoji="1" lang="ko-KR" altLang="en-US" sz="2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2B69F60-A939-DC46-A5F9-3AE26C96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Support</a:t>
            </a:r>
            <a:r>
              <a:rPr lang="ko-KR" altLang="en-US" dirty="0"/>
              <a:t>의 정의</a:t>
            </a:r>
            <a:r>
              <a:rPr lang="en-US" altLang="ko-KR" dirty="0"/>
              <a:t>: </a:t>
            </a:r>
            <a:r>
              <a:rPr lang="ko-KR" altLang="en-US" dirty="0"/>
              <a:t>실제로 프린터가 출력할 시</a:t>
            </a:r>
            <a:r>
              <a:rPr lang="en-US" altLang="ko-KR" dirty="0"/>
              <a:t>, </a:t>
            </a:r>
            <a:r>
              <a:rPr lang="ko-KR" altLang="en-US" dirty="0"/>
              <a:t>출력물이 무너지지 않도록 </a:t>
            </a:r>
            <a:r>
              <a:rPr lang="en-US" altLang="ko-KR" dirty="0"/>
              <a:t>“</a:t>
            </a:r>
            <a:r>
              <a:rPr lang="ko-KR" altLang="en-US" dirty="0"/>
              <a:t>지지대</a:t>
            </a:r>
            <a:r>
              <a:rPr lang="en-US" altLang="ko-KR" dirty="0"/>
              <a:t>” </a:t>
            </a:r>
            <a:r>
              <a:rPr lang="ko-KR" altLang="en-US" dirty="0"/>
              <a:t>역할을 해주는 기능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Support </a:t>
            </a:r>
            <a:r>
              <a:rPr lang="ko-KR" altLang="en-US" dirty="0"/>
              <a:t>체크 시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r>
              <a:rPr lang="ko-KR" altLang="en-US" dirty="0"/>
              <a:t> 도중 </a:t>
            </a:r>
            <a:r>
              <a:rPr lang="ko-KR" altLang="en-US" dirty="0" err="1"/>
              <a:t>서포트를</a:t>
            </a:r>
            <a:r>
              <a:rPr lang="ko-KR" altLang="en-US" dirty="0"/>
              <a:t> 자동으로 </a:t>
            </a:r>
            <a:r>
              <a:rPr lang="ko-KR" altLang="en-US" dirty="0" err="1"/>
              <a:t>만들어줌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지지대가 필요한 모델은 이 옵션 </a:t>
            </a:r>
            <a:r>
              <a:rPr lang="ko-KR" altLang="en-US" b="1" dirty="0" err="1"/>
              <a:t>필수체크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2362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(Support)</a:t>
            </a:r>
            <a:endParaRPr kumimoji="1"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8499DA-640A-5C40-A84E-DB6E8E1E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32" y="1123837"/>
            <a:ext cx="8108566" cy="47020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47519E-F955-7541-806C-88ED79016DC1}"/>
              </a:ext>
            </a:extLst>
          </p:cNvPr>
          <p:cNvSpPr/>
          <p:nvPr/>
        </p:nvSpPr>
        <p:spPr>
          <a:xfrm>
            <a:off x="10495511" y="3866111"/>
            <a:ext cx="789709" cy="36368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07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(Support)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30468-7BD2-5B40-8384-DF2AE918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504" y="1123837"/>
            <a:ext cx="7949696" cy="459329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4AD9F6C-A489-8843-BF1A-5538EFF375CC}"/>
              </a:ext>
            </a:extLst>
          </p:cNvPr>
          <p:cNvCxnSpPr>
            <a:cxnSpLocks/>
          </p:cNvCxnSpPr>
          <p:nvPr/>
        </p:nvCxnSpPr>
        <p:spPr>
          <a:xfrm flipV="1">
            <a:off x="9264073" y="4110182"/>
            <a:ext cx="1681019" cy="1089891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DFFEA-1DE9-8A46-9D36-468B6EAD26A0}"/>
              </a:ext>
            </a:extLst>
          </p:cNvPr>
          <p:cNvSpPr txBox="1"/>
          <p:nvPr/>
        </p:nvSpPr>
        <p:spPr>
          <a:xfrm>
            <a:off x="8691418" y="5200073"/>
            <a:ext cx="94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63570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(Support)</a:t>
            </a:r>
            <a:endParaRPr kumimoji="1"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945B5-6820-3F46-9364-24FEC8B0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77" y="970235"/>
            <a:ext cx="8130174" cy="47547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2272A8-8AA4-FF4A-BAA9-6D4D347177F3}"/>
              </a:ext>
            </a:extLst>
          </p:cNvPr>
          <p:cNvSpPr/>
          <p:nvPr/>
        </p:nvSpPr>
        <p:spPr>
          <a:xfrm>
            <a:off x="8371841" y="3505200"/>
            <a:ext cx="2783839" cy="72459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151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(Support)</a:t>
            </a:r>
            <a:endParaRPr kumimoji="1" lang="ko-KR" altLang="en-US" sz="2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1AFBA3-E9F2-D746-9B45-AE09C687C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Support Overhang Angle: Support</a:t>
            </a:r>
            <a:r>
              <a:rPr lang="ko-KR" altLang="en-US" dirty="0"/>
              <a:t>가 생기는 최소 각도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Eg</a:t>
            </a:r>
            <a:r>
              <a:rPr lang="en-US" altLang="ko-KR" dirty="0"/>
              <a:t>: Support Overhang Angle</a:t>
            </a:r>
            <a:r>
              <a:rPr lang="ko-KR" altLang="en-US" dirty="0"/>
              <a:t>이 </a:t>
            </a:r>
            <a:r>
              <a:rPr lang="en-US" altLang="ko-KR" dirty="0"/>
              <a:t>40</a:t>
            </a:r>
            <a:r>
              <a:rPr lang="ko-KR" altLang="en-US" dirty="0"/>
              <a:t>도면</a:t>
            </a:r>
            <a:r>
              <a:rPr lang="en-US" altLang="ko-KR" dirty="0"/>
              <a:t>, </a:t>
            </a:r>
            <a:r>
              <a:rPr lang="ko-KR" altLang="en-US" dirty="0"/>
              <a:t>지면 기준 </a:t>
            </a:r>
            <a:r>
              <a:rPr lang="en-US" altLang="ko-KR" dirty="0"/>
              <a:t>40~90</a:t>
            </a:r>
            <a:r>
              <a:rPr lang="ko-KR" altLang="en-US" dirty="0"/>
              <a:t>도를 이루는 모델 부분에는 모두 </a:t>
            </a:r>
            <a:r>
              <a:rPr lang="en-US" altLang="ko-KR" dirty="0"/>
              <a:t>Support</a:t>
            </a:r>
            <a:r>
              <a:rPr lang="ko-KR" altLang="en-US" dirty="0"/>
              <a:t>가 생김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840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중간실습</a:t>
            </a:r>
            <a:br>
              <a:rPr kumimoji="1" lang="en-US" altLang="ko-KR" dirty="0"/>
            </a:br>
            <a:r>
              <a:rPr kumimoji="1" lang="en-US" altLang="ko-KR" sz="2000" dirty="0"/>
              <a:t>(Assignment)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CB8242-434F-A642-8E3C-84E7EAB8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아까 했던 </a:t>
            </a:r>
            <a:r>
              <a:rPr lang="ko-KR" altLang="en-US" dirty="0" err="1"/>
              <a:t>중간실습</a:t>
            </a:r>
            <a:r>
              <a:rPr lang="ko-KR" altLang="en-US" dirty="0"/>
              <a:t> 모델을 가지고</a:t>
            </a:r>
            <a:r>
              <a:rPr lang="en-US" altLang="ko-KR" dirty="0"/>
              <a:t>, Support</a:t>
            </a:r>
            <a:r>
              <a:rPr lang="ko-KR" altLang="en-US" dirty="0" err="1"/>
              <a:t>를</a:t>
            </a:r>
            <a:r>
              <a:rPr lang="ko-KR" altLang="en-US" dirty="0"/>
              <a:t> 넣어주고</a:t>
            </a:r>
            <a:r>
              <a:rPr lang="en-US" altLang="ko-KR" dirty="0"/>
              <a:t>, Support Overhang Angle</a:t>
            </a:r>
            <a:r>
              <a:rPr lang="ko-KR" altLang="en-US" dirty="0"/>
              <a:t>도 적당히</a:t>
            </a:r>
            <a:r>
              <a:rPr lang="en-US" altLang="ko-KR" dirty="0"/>
              <a:t>, </a:t>
            </a:r>
            <a:r>
              <a:rPr lang="ko-KR" altLang="en-US" dirty="0"/>
              <a:t>모델에 맞게 튜닝해주고</a:t>
            </a:r>
            <a:r>
              <a:rPr lang="en-US" altLang="ko-KR" dirty="0"/>
              <a:t> </a:t>
            </a:r>
            <a:r>
              <a:rPr lang="ko-KR" altLang="en-US" dirty="0"/>
              <a:t>검사 맡기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이유 설명 필수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329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Adhesion)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DE169F-6DD9-DB42-89AD-457B94E6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504" y="1123837"/>
            <a:ext cx="7949696" cy="459329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C38C976-1B08-5341-9B58-5AD897E021B1}"/>
              </a:ext>
            </a:extLst>
          </p:cNvPr>
          <p:cNvCxnSpPr>
            <a:cxnSpLocks/>
          </p:cNvCxnSpPr>
          <p:nvPr/>
        </p:nvCxnSpPr>
        <p:spPr>
          <a:xfrm flipV="1">
            <a:off x="9264073" y="4214949"/>
            <a:ext cx="1665184" cy="985125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F0DE79-3527-4B41-946D-6F5A52AAC46E}"/>
              </a:ext>
            </a:extLst>
          </p:cNvPr>
          <p:cNvSpPr txBox="1"/>
          <p:nvPr/>
        </p:nvSpPr>
        <p:spPr>
          <a:xfrm>
            <a:off x="8691418" y="5200073"/>
            <a:ext cx="94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275708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Adhesion)</a:t>
            </a:r>
            <a:endParaRPr kumimoji="1"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46E1E-E8E3-D341-9B2D-E988F874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982" y="1045910"/>
            <a:ext cx="8223747" cy="47661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4EB2ED3-2147-604F-9D20-352ECD4F9188}"/>
              </a:ext>
            </a:extLst>
          </p:cNvPr>
          <p:cNvSpPr/>
          <p:nvPr/>
        </p:nvSpPr>
        <p:spPr>
          <a:xfrm>
            <a:off x="8398735" y="4262718"/>
            <a:ext cx="2783839" cy="23532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725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슬라이서란</a:t>
            </a:r>
            <a:r>
              <a:rPr kumimoji="1" lang="en-US" altLang="ko-KR" dirty="0"/>
              <a:t>?</a:t>
            </a:r>
            <a:br>
              <a:rPr kumimoji="1" lang="en-US" altLang="ko-KR" dirty="0"/>
            </a:br>
            <a:r>
              <a:rPr kumimoji="1" lang="en-US" altLang="ko-KR" sz="2000" dirty="0"/>
              <a:t>(</a:t>
            </a:r>
            <a:r>
              <a:rPr kumimoji="1" lang="ko-KR" altLang="en-US" sz="2000" dirty="0"/>
              <a:t>왜 필요한가</a:t>
            </a:r>
            <a:r>
              <a:rPr kumimoji="1" lang="en-US" altLang="ko-KR" sz="2000" dirty="0"/>
              <a:t>?)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hlinkClick r:id="rId3"/>
              </a:rPr>
              <a:t>https://</a:t>
            </a:r>
            <a:r>
              <a:rPr kumimoji="1" lang="en-US" altLang="ko-KR" dirty="0" err="1">
                <a:hlinkClick r:id="rId3"/>
              </a:rPr>
              <a:t>www.youtube.com</a:t>
            </a:r>
            <a:r>
              <a:rPr kumimoji="1" lang="en-US" altLang="ko-KR" dirty="0">
                <a:hlinkClick r:id="rId3"/>
              </a:rPr>
              <a:t>/</a:t>
            </a:r>
            <a:r>
              <a:rPr kumimoji="1" lang="en-US" altLang="ko-KR" dirty="0" err="1">
                <a:hlinkClick r:id="rId3"/>
              </a:rPr>
              <a:t>watch?v</a:t>
            </a:r>
            <a:r>
              <a:rPr kumimoji="1" lang="en-US" altLang="ko-KR" dirty="0">
                <a:hlinkClick r:id="rId3"/>
              </a:rPr>
              <a:t>=n-Esls25yjA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3336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Adhesion)</a:t>
            </a:r>
            <a:endParaRPr kumimoji="1" lang="ko-KR" altLang="en-US" sz="20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79A7F8E9-FA42-8949-9F3D-E79712DBE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Build Plate Adhesion Type: Skirt, Brim, Raft</a:t>
            </a:r>
            <a:r>
              <a:rPr lang="ko-KR" altLang="en-US" dirty="0"/>
              <a:t>가 있으며</a:t>
            </a:r>
            <a:r>
              <a:rPr lang="en-US" altLang="ko-KR" dirty="0"/>
              <a:t>, </a:t>
            </a:r>
            <a:r>
              <a:rPr lang="ko-KR" altLang="en-US" dirty="0"/>
              <a:t>제각기 장단점이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33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Adhesion: Skirt)</a:t>
            </a:r>
            <a:endParaRPr kumimoji="1"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F2269-1A03-4F4F-9B21-4F142DBF9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00" y="818227"/>
            <a:ext cx="8201956" cy="52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6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Adhesion: Skirt)</a:t>
            </a:r>
            <a:endParaRPr kumimoji="1" lang="ko-KR" altLang="en-US" sz="20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E5C26C4A-48CD-4846-A44C-188FBC31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Skirt </a:t>
            </a:r>
            <a:r>
              <a:rPr lang="ko-KR" altLang="en-US" dirty="0"/>
              <a:t>형식의 </a:t>
            </a:r>
            <a:r>
              <a:rPr lang="en-US" altLang="ko-KR" dirty="0"/>
              <a:t>Platform Adhesion</a:t>
            </a:r>
            <a:r>
              <a:rPr lang="ko-KR" altLang="en-US" dirty="0"/>
              <a:t>은</a:t>
            </a:r>
            <a:r>
              <a:rPr lang="en-US" altLang="ko-KR" dirty="0"/>
              <a:t>, </a:t>
            </a:r>
            <a:r>
              <a:rPr lang="ko-KR" altLang="en-US" dirty="0" err="1"/>
              <a:t>극초반에</a:t>
            </a:r>
            <a:r>
              <a:rPr lang="ko-KR" altLang="en-US" dirty="0"/>
              <a:t> 노즐에서 새는 필라멘트를 제거하기 위한 용도로 보면 간단함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평균 </a:t>
            </a:r>
            <a:r>
              <a:rPr lang="en-US" altLang="ko-KR" dirty="0"/>
              <a:t>2~4</a:t>
            </a:r>
            <a:r>
              <a:rPr lang="ko-KR" altLang="en-US" dirty="0"/>
              <a:t>줄을 그리며</a:t>
            </a:r>
            <a:r>
              <a:rPr lang="en-US" altLang="ko-KR" dirty="0"/>
              <a:t>, </a:t>
            </a:r>
            <a:r>
              <a:rPr lang="ko-KR" altLang="en-US" dirty="0"/>
              <a:t>출력물과의 관계는 거의 없음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소요 시간도 얼마 걸리지 않아 괜찮으나</a:t>
            </a:r>
            <a:r>
              <a:rPr lang="en-US" altLang="ko-KR" dirty="0"/>
              <a:t>, </a:t>
            </a:r>
            <a:r>
              <a:rPr lang="ko-KR" altLang="en-US" dirty="0"/>
              <a:t>수축이 될 수 있는 필라멘트 혹은</a:t>
            </a:r>
            <a:r>
              <a:rPr lang="en-US" altLang="ko-KR" dirty="0"/>
              <a:t>(ABS), </a:t>
            </a:r>
            <a:r>
              <a:rPr lang="ko-KR" altLang="en-US" dirty="0"/>
              <a:t>대형 모델은 </a:t>
            </a:r>
            <a:r>
              <a:rPr lang="en-US" altLang="ko-KR" dirty="0"/>
              <a:t>Skirt</a:t>
            </a:r>
            <a:r>
              <a:rPr lang="ko-KR" altLang="en-US" dirty="0"/>
              <a:t>가 아닌 </a:t>
            </a:r>
            <a:r>
              <a:rPr lang="en-US" altLang="ko-KR" dirty="0"/>
              <a:t>Brim/Raft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써야됨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675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중간실습</a:t>
            </a:r>
            <a:br>
              <a:rPr kumimoji="1" lang="en-US" altLang="ko-KR" dirty="0"/>
            </a:br>
            <a:r>
              <a:rPr kumimoji="1" lang="en-US" altLang="ko-KR" sz="2000" dirty="0"/>
              <a:t>(Practical)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CB8242-434F-A642-8E3C-84E7EAB8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모델에 </a:t>
            </a:r>
            <a:r>
              <a:rPr lang="en-US" altLang="ko-KR" dirty="0"/>
              <a:t>Skirt</a:t>
            </a:r>
            <a:r>
              <a:rPr lang="ko-KR" altLang="en-US" dirty="0" err="1"/>
              <a:t>를</a:t>
            </a:r>
            <a:r>
              <a:rPr lang="ko-KR" altLang="en-US" dirty="0"/>
              <a:t> 추가해서 직접 </a:t>
            </a:r>
            <a:r>
              <a:rPr lang="en-US" altLang="ko-KR" dirty="0"/>
              <a:t>Preview</a:t>
            </a:r>
            <a:r>
              <a:rPr lang="ko-KR" altLang="en-US" dirty="0" err="1"/>
              <a:t>를</a:t>
            </a:r>
            <a:r>
              <a:rPr lang="ko-KR" altLang="en-US" dirty="0"/>
              <a:t> 통해 어떤 점이 차이가 나는지 확인하고</a:t>
            </a:r>
            <a:r>
              <a:rPr lang="en-US" altLang="ko-KR" dirty="0"/>
              <a:t>, </a:t>
            </a:r>
            <a:r>
              <a:rPr lang="ko-KR" altLang="en-US" dirty="0"/>
              <a:t>익히기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16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Adhesion: Brim)</a:t>
            </a:r>
            <a:endParaRPr kumimoji="1"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FA474-1844-9440-8893-EA638531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04" y="828675"/>
            <a:ext cx="8152210" cy="52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7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Adhesion: Brim)</a:t>
            </a:r>
            <a:endParaRPr kumimoji="1" lang="ko-KR" altLang="en-US" sz="20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7705B976-329D-4E47-A2A7-B82427ED7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Skirt</a:t>
            </a:r>
            <a:r>
              <a:rPr lang="ko-KR" altLang="en-US" dirty="0"/>
              <a:t>형태의 </a:t>
            </a:r>
            <a:r>
              <a:rPr lang="en-US" altLang="ko-KR" dirty="0"/>
              <a:t>“</a:t>
            </a:r>
            <a:r>
              <a:rPr lang="ko-KR" altLang="en-US" dirty="0" err="1"/>
              <a:t>확장판</a:t>
            </a:r>
            <a:r>
              <a:rPr lang="en-US" altLang="ko-KR" dirty="0"/>
              <a:t>” </a:t>
            </a:r>
            <a:r>
              <a:rPr lang="ko-KR" altLang="en-US" dirty="0"/>
              <a:t>이라고 생각하면 쉬움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Skirt</a:t>
            </a:r>
            <a:r>
              <a:rPr lang="ko-KR" altLang="en-US" dirty="0"/>
              <a:t>와 달리 출력물과 직접적으로 </a:t>
            </a:r>
            <a:r>
              <a:rPr lang="ko-KR" altLang="en-US" dirty="0" err="1"/>
              <a:t>닿아있음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수축이 심한 필라멘트는 아니지만</a:t>
            </a:r>
            <a:r>
              <a:rPr lang="en-US" altLang="ko-KR" dirty="0"/>
              <a:t>, </a:t>
            </a:r>
            <a:r>
              <a:rPr lang="ko-KR" altLang="en-US" dirty="0"/>
              <a:t>큰 모델을 출력할 때</a:t>
            </a:r>
            <a:r>
              <a:rPr lang="en-US" altLang="ko-KR" dirty="0"/>
              <a:t> </a:t>
            </a:r>
            <a:r>
              <a:rPr lang="ko-KR" altLang="en-US" dirty="0"/>
              <a:t>요긴하게 잘 쓸 수 있음</a:t>
            </a:r>
            <a:r>
              <a:rPr lang="en-US" altLang="ko-KR" dirty="0"/>
              <a:t>(</a:t>
            </a:r>
            <a:r>
              <a:rPr lang="ko-KR" altLang="en-US" dirty="0"/>
              <a:t>수축이 덜함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그러나 출력물과 </a:t>
            </a:r>
            <a:r>
              <a:rPr lang="en-US" altLang="ko-KR" dirty="0"/>
              <a:t>Brim</a:t>
            </a:r>
            <a:r>
              <a:rPr lang="ko-KR" altLang="en-US" dirty="0"/>
              <a:t>을 때는 과정에서 </a:t>
            </a:r>
            <a:r>
              <a:rPr lang="ko-KR" altLang="en-US" dirty="0" err="1"/>
              <a:t>후가공이</a:t>
            </a:r>
            <a:r>
              <a:rPr lang="ko-KR" altLang="en-US" dirty="0"/>
              <a:t> 살짝 필요함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847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중간실습</a:t>
            </a:r>
            <a:br>
              <a:rPr kumimoji="1" lang="en-US" altLang="ko-KR" dirty="0"/>
            </a:br>
            <a:r>
              <a:rPr kumimoji="1" lang="en-US" altLang="ko-KR" sz="2000" dirty="0"/>
              <a:t>(Practical)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CB8242-434F-A642-8E3C-84E7EAB8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모델에 </a:t>
            </a:r>
            <a:r>
              <a:rPr lang="en-US" altLang="ko-KR" dirty="0"/>
              <a:t>Brim</a:t>
            </a:r>
            <a:r>
              <a:rPr lang="ko-KR" altLang="en-US" dirty="0"/>
              <a:t>을 추가해서 직접 </a:t>
            </a:r>
            <a:r>
              <a:rPr lang="en-US" altLang="ko-KR" dirty="0"/>
              <a:t>Preview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Skirt</a:t>
            </a:r>
            <a:r>
              <a:rPr lang="ko-KR" altLang="en-US" dirty="0"/>
              <a:t>와 </a:t>
            </a:r>
            <a:r>
              <a:rPr lang="en-US" altLang="ko-KR" dirty="0"/>
              <a:t>Brim</a:t>
            </a:r>
            <a:r>
              <a:rPr lang="ko-KR" altLang="en-US" dirty="0"/>
              <a:t>의 차이점을 직접 확인해 보기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Brim</a:t>
            </a:r>
            <a:r>
              <a:rPr lang="ko-KR" altLang="en-US" dirty="0"/>
              <a:t>이 모델이 붙는 것을 직접 눈으로 확인해 보기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703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Adhesion: Raft)</a:t>
            </a:r>
            <a:endParaRPr kumimoji="1"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118FED-18D1-F64B-8580-CDD1A21D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15" y="749770"/>
            <a:ext cx="8028933" cy="512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0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Adhesion: Raft)</a:t>
            </a:r>
            <a:endParaRPr kumimoji="1" lang="ko-KR" altLang="en-US" sz="20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79A7F8E9-FA42-8949-9F3D-E79712DBE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Raft</a:t>
            </a:r>
            <a:r>
              <a:rPr lang="ko-KR" altLang="en-US" dirty="0"/>
              <a:t>는 </a:t>
            </a:r>
            <a:r>
              <a:rPr lang="en-US" altLang="ko-KR" dirty="0"/>
              <a:t>Skirt/Brim</a:t>
            </a:r>
            <a:r>
              <a:rPr lang="ko-KR" altLang="en-US" dirty="0"/>
              <a:t>이랑은 완전히 다른 </a:t>
            </a:r>
            <a:r>
              <a:rPr lang="en-US" altLang="ko-KR" dirty="0"/>
              <a:t>Platform Adhesion</a:t>
            </a:r>
            <a:r>
              <a:rPr lang="ko-KR" altLang="en-US" dirty="0"/>
              <a:t>에 속함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실제 출력물을 쌓기 전에</a:t>
            </a:r>
            <a:r>
              <a:rPr lang="en-US" altLang="ko-KR" dirty="0"/>
              <a:t>, Raft</a:t>
            </a:r>
            <a:r>
              <a:rPr lang="ko-KR" altLang="en-US" dirty="0" err="1"/>
              <a:t>를</a:t>
            </a:r>
            <a:r>
              <a:rPr lang="ko-KR" altLang="en-US" dirty="0"/>
              <a:t> 먼저 밑에 쌓고 시작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ABS</a:t>
            </a:r>
            <a:r>
              <a:rPr lang="ko-KR" altLang="en-US" dirty="0"/>
              <a:t>필라멘트 혹은 수축이 심히 예상되는 모델에는 </a:t>
            </a:r>
            <a:r>
              <a:rPr lang="en-US" altLang="ko-KR" dirty="0"/>
              <a:t>Raft</a:t>
            </a:r>
            <a:r>
              <a:rPr lang="ko-KR" altLang="en-US" dirty="0" err="1"/>
              <a:t>를</a:t>
            </a:r>
            <a:r>
              <a:rPr lang="ko-KR" altLang="en-US" dirty="0"/>
              <a:t> 씀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시간이 </a:t>
            </a:r>
            <a:r>
              <a:rPr lang="ko-KR" altLang="en-US" dirty="0" err="1"/>
              <a:t>오래걸리고</a:t>
            </a:r>
            <a:r>
              <a:rPr lang="en-US" altLang="ko-KR" dirty="0"/>
              <a:t>, </a:t>
            </a:r>
            <a:r>
              <a:rPr lang="ko-KR" altLang="en-US" dirty="0" err="1"/>
              <a:t>프린터마다</a:t>
            </a:r>
            <a:r>
              <a:rPr lang="ko-KR" altLang="en-US" dirty="0"/>
              <a:t> </a:t>
            </a:r>
            <a:r>
              <a:rPr lang="en-US" altLang="ko-KR" dirty="0"/>
              <a:t>Raft</a:t>
            </a:r>
            <a:r>
              <a:rPr lang="ko-KR" altLang="en-US" dirty="0"/>
              <a:t> 설정을 찾기가 조금 </a:t>
            </a:r>
            <a:r>
              <a:rPr lang="ko-KR" altLang="en-US" dirty="0" err="1"/>
              <a:t>힘듬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906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6.</a:t>
            </a:r>
            <a:r>
              <a:rPr kumimoji="1" lang="ko-KR" altLang="en-US" dirty="0"/>
              <a:t> 세부 설정</a:t>
            </a:r>
            <a:br>
              <a:rPr kumimoji="1" lang="en-US" altLang="ko-KR" dirty="0"/>
            </a:br>
            <a:r>
              <a:rPr kumimoji="1" lang="en-US" altLang="ko-KR" sz="2000" dirty="0"/>
              <a:t>(Platform Adhesion: Raft)</a:t>
            </a:r>
            <a:endParaRPr kumimoji="1"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E0E0BD-C542-C540-BF75-A8045692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22" y="1347978"/>
            <a:ext cx="8255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26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슬라이서란</a:t>
            </a:r>
            <a:r>
              <a:rPr kumimoji="1" lang="en-US" altLang="ko-KR" dirty="0"/>
              <a:t>?</a:t>
            </a:r>
            <a:br>
              <a:rPr kumimoji="1" lang="en-US" altLang="ko-KR" dirty="0"/>
            </a:br>
            <a:r>
              <a:rPr kumimoji="1" lang="en-US" altLang="ko-KR" sz="2000" dirty="0"/>
              <a:t>(</a:t>
            </a:r>
            <a:r>
              <a:rPr kumimoji="1" lang="ko-KR" altLang="en-US" sz="2000" dirty="0"/>
              <a:t>왜 필요한가</a:t>
            </a:r>
            <a:r>
              <a:rPr kumimoji="1" lang="en-US" altLang="ko-KR" sz="2000" dirty="0"/>
              <a:t>?)</a:t>
            </a:r>
            <a:endParaRPr kumimoji="1" lang="ko-KR" altLang="en-US" sz="20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DA77C68-5068-564A-8778-4B096D61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1346" y="1923200"/>
            <a:ext cx="3011600" cy="3011600"/>
          </a:xfrm>
        </p:spPr>
      </p:pic>
      <p:pic>
        <p:nvPicPr>
          <p:cNvPr id="11" name="그래픽 10" descr="지구본">
            <a:extLst>
              <a:ext uri="{FF2B5EF4-FFF2-40B4-BE49-F238E27FC236}">
                <a16:creationId xmlns:a16="http://schemas.microsoft.com/office/drawing/2014/main" id="{B42E1135-710E-0A4B-A345-9C96C10CA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7481" y="1923200"/>
            <a:ext cx="3011600" cy="30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B32727-568E-1C44-9AC8-B14157D07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013" y="2713228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31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중간실습</a:t>
            </a:r>
            <a:br>
              <a:rPr kumimoji="1" lang="en-US" altLang="ko-KR" dirty="0"/>
            </a:br>
            <a:r>
              <a:rPr kumimoji="1" lang="en-US" altLang="ko-KR" sz="2000" dirty="0"/>
              <a:t>(Practical)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CB8242-434F-A642-8E3C-84E7EAB8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모델에 </a:t>
            </a:r>
            <a:r>
              <a:rPr lang="en-US" altLang="ko-KR" dirty="0"/>
              <a:t>Raft</a:t>
            </a:r>
            <a:r>
              <a:rPr lang="ko-KR" altLang="en-US" dirty="0" err="1"/>
              <a:t>를</a:t>
            </a:r>
            <a:r>
              <a:rPr lang="ko-KR" altLang="en-US" dirty="0"/>
              <a:t> 추가해서 직접 </a:t>
            </a:r>
            <a:r>
              <a:rPr lang="en-US" altLang="ko-KR" dirty="0"/>
              <a:t>Preview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Raft,</a:t>
            </a:r>
            <a:r>
              <a:rPr lang="ko-KR" altLang="en-US" dirty="0"/>
              <a:t> </a:t>
            </a:r>
            <a:r>
              <a:rPr lang="en-US" altLang="ko-KR" dirty="0"/>
              <a:t>Skirt</a:t>
            </a:r>
            <a:r>
              <a:rPr lang="ko-KR" altLang="en-US" dirty="0"/>
              <a:t>와 </a:t>
            </a:r>
            <a:r>
              <a:rPr lang="en-US" altLang="ko-KR" dirty="0"/>
              <a:t>Brim</a:t>
            </a:r>
            <a:r>
              <a:rPr lang="ko-KR" altLang="en-US" dirty="0"/>
              <a:t>의 차이점을 직접 확인해보기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Raft</a:t>
            </a:r>
            <a:r>
              <a:rPr lang="ko-KR" altLang="en-US" dirty="0"/>
              <a:t>가 출력물과 어떤 관계가 있는지 확인해보기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563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 err="1"/>
              <a:t>중간실습</a:t>
            </a:r>
            <a:br>
              <a:rPr kumimoji="1" lang="en-US" altLang="ko-KR" dirty="0"/>
            </a:br>
            <a:r>
              <a:rPr kumimoji="1" lang="en-US" altLang="ko-KR" sz="2000" dirty="0"/>
              <a:t>(Assignment)</a:t>
            </a:r>
            <a:endParaRPr kumimoji="1"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CB8242-434F-A642-8E3C-84E7EAB8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자신이 오늘까지 배웠던 내용을 총 집합하는 실습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en-US" altLang="ko-KR" dirty="0" err="1"/>
              <a:t>Thingiverse</a:t>
            </a:r>
            <a:r>
              <a:rPr lang="ko-KR" altLang="en-US" dirty="0"/>
              <a:t>에서 자신이 출력해보고 싶은 모델을 다운받기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그 모델에 맞게 오늘 배운 옵션들을 잘 조절해서 </a:t>
            </a:r>
            <a:r>
              <a:rPr lang="ko-KR" altLang="en-US" dirty="0" err="1"/>
              <a:t>슬라이싱</a:t>
            </a:r>
            <a:r>
              <a:rPr lang="ko-KR" altLang="en-US" dirty="0"/>
              <a:t> 하고</a:t>
            </a:r>
            <a:r>
              <a:rPr lang="en-US" altLang="ko-KR" dirty="0"/>
              <a:t>, Preview</a:t>
            </a:r>
            <a:r>
              <a:rPr lang="ko-KR" altLang="en-US" dirty="0"/>
              <a:t>로 어떻게 출력되는지 확인하기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왜 이런 옵션을 설정했는지</a:t>
            </a:r>
            <a:r>
              <a:rPr lang="en-US" altLang="ko-KR" dirty="0"/>
              <a:t>, </a:t>
            </a:r>
            <a:r>
              <a:rPr lang="ko-KR" altLang="en-US" dirty="0"/>
              <a:t>효과는 무엇인지 설명하기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939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7D53E-F3BE-A546-98DA-A1FEC6B4F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Thank You !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EEA964-0E65-4545-AC1A-4B98B2A67F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Jason HW Kang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60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슬라이서란</a:t>
            </a:r>
            <a:r>
              <a:rPr kumimoji="1" lang="en-US" altLang="ko-KR" dirty="0"/>
              <a:t>?</a:t>
            </a:r>
            <a:br>
              <a:rPr kumimoji="1" lang="en-US" altLang="ko-KR" dirty="0"/>
            </a:br>
            <a:r>
              <a:rPr kumimoji="1" lang="en-US" altLang="ko-KR" sz="2000" dirty="0"/>
              <a:t>(</a:t>
            </a:r>
            <a:r>
              <a:rPr kumimoji="1" lang="ko-KR" altLang="en-US" sz="2000" dirty="0"/>
              <a:t>왜 필요한가</a:t>
            </a:r>
            <a:r>
              <a:rPr kumimoji="1" lang="en-US" altLang="ko-KR" sz="2000" dirty="0"/>
              <a:t>?)</a:t>
            </a:r>
            <a:endParaRPr kumimoji="1" lang="ko-KR" altLang="en-US" sz="20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DA77C68-5068-564A-8778-4B096D61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1346" y="1923200"/>
            <a:ext cx="3011600" cy="3011600"/>
          </a:xfrm>
        </p:spPr>
      </p:pic>
      <p:pic>
        <p:nvPicPr>
          <p:cNvPr id="11" name="그래픽 10" descr="지구본">
            <a:extLst>
              <a:ext uri="{FF2B5EF4-FFF2-40B4-BE49-F238E27FC236}">
                <a16:creationId xmlns:a16="http://schemas.microsoft.com/office/drawing/2014/main" id="{B42E1135-710E-0A4B-A345-9C96C10CA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7481" y="1923200"/>
            <a:ext cx="3011600" cy="301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E82B4-9EBD-C74F-BE5F-ECBA55F7F72C}"/>
              </a:ext>
            </a:extLst>
          </p:cNvPr>
          <p:cNvSpPr txBox="1"/>
          <p:nvPr/>
        </p:nvSpPr>
        <p:spPr>
          <a:xfrm>
            <a:off x="6964296" y="3070485"/>
            <a:ext cx="150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FF0000"/>
                </a:solidFill>
              </a:rPr>
              <a:t>Slicer</a:t>
            </a:r>
            <a:endParaRPr kumimoji="1" lang="ko-KR" altLang="en-US" sz="4000" b="1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6FCE235-FC6E-C74F-8F30-B73D206098EA}"/>
              </a:ext>
            </a:extLst>
          </p:cNvPr>
          <p:cNvCxnSpPr>
            <a:stCxn id="11" idx="1"/>
            <a:endCxn id="3" idx="3"/>
          </p:cNvCxnSpPr>
          <p:nvPr/>
        </p:nvCxnSpPr>
        <p:spPr>
          <a:xfrm flipH="1" flipV="1">
            <a:off x="8466130" y="3424428"/>
            <a:ext cx="461351" cy="4572"/>
          </a:xfrm>
          <a:prstGeom prst="straightConnector1">
            <a:avLst/>
          </a:prstGeom>
          <a:ln w="793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CB8D389-0E51-224B-8D16-F94B9E4F5F03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flipH="1">
            <a:off x="6502946" y="3424428"/>
            <a:ext cx="461350" cy="4572"/>
          </a:xfrm>
          <a:prstGeom prst="straightConnector1">
            <a:avLst/>
          </a:prstGeom>
          <a:ln w="793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7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477" y="790180"/>
            <a:ext cx="7315200" cy="6673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</a:t>
            </a:r>
            <a:r>
              <a:rPr kumimoji="1" lang="en-US" altLang="ko-KR" dirty="0">
                <a:hlinkClick r:id="rId3"/>
              </a:rPr>
              <a:t>https://ultimaker.com/software/ultimaker-cura</a:t>
            </a:r>
            <a:r>
              <a:rPr kumimoji="1" lang="en-US" altLang="ko-KR" dirty="0"/>
              <a:t> </a:t>
            </a:r>
            <a:r>
              <a:rPr kumimoji="1" lang="ko-KR" altLang="en-US" dirty="0"/>
              <a:t>접속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387BD-1F06-2344-ACD2-AEAF70F6A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493" y="1548545"/>
            <a:ext cx="8349177" cy="376091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233487-8D6C-EF4D-A00E-2F20A4235404}"/>
              </a:ext>
            </a:extLst>
          </p:cNvPr>
          <p:cNvCxnSpPr>
            <a:cxnSpLocks/>
          </p:cNvCxnSpPr>
          <p:nvPr/>
        </p:nvCxnSpPr>
        <p:spPr>
          <a:xfrm flipH="1">
            <a:off x="6096000" y="4303371"/>
            <a:ext cx="722399" cy="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688CEC-FC30-7D46-AD96-13450DFADDB9}"/>
              </a:ext>
            </a:extLst>
          </p:cNvPr>
          <p:cNvSpPr txBox="1"/>
          <p:nvPr/>
        </p:nvSpPr>
        <p:spPr>
          <a:xfrm>
            <a:off x="5972290" y="4512933"/>
            <a:ext cx="96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클릭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89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159AB-0E8F-0549-97CB-A1DD2B9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477" y="790180"/>
            <a:ext cx="7315200" cy="6673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3.</a:t>
            </a:r>
            <a:r>
              <a:rPr kumimoji="1" lang="ko-KR" altLang="en-US" dirty="0"/>
              <a:t> 자신의 운영체제 맞는 것 선택</a:t>
            </a:r>
            <a:r>
              <a:rPr kumimoji="1" lang="en-US" altLang="ko-KR" dirty="0"/>
              <a:t>!(Windows)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233487-8D6C-EF4D-A00E-2F20A4235404}"/>
              </a:ext>
            </a:extLst>
          </p:cNvPr>
          <p:cNvCxnSpPr>
            <a:cxnSpLocks/>
          </p:cNvCxnSpPr>
          <p:nvPr/>
        </p:nvCxnSpPr>
        <p:spPr>
          <a:xfrm flipH="1">
            <a:off x="6096000" y="4303371"/>
            <a:ext cx="722399" cy="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8DC5764-DD59-9441-B0B4-CC2BD3B0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52" y="2193034"/>
            <a:ext cx="8281450" cy="2872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F015C-C104-E947-A960-A296EEDC1B16}"/>
              </a:ext>
            </a:extLst>
          </p:cNvPr>
          <p:cNvSpPr txBox="1"/>
          <p:nvPr/>
        </p:nvSpPr>
        <p:spPr>
          <a:xfrm>
            <a:off x="5284746" y="3629375"/>
            <a:ext cx="722399" cy="37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클릭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C817B-655A-5346-A8D4-8AEACCF24BA9}"/>
              </a:ext>
            </a:extLst>
          </p:cNvPr>
          <p:cNvSpPr txBox="1"/>
          <p:nvPr/>
        </p:nvSpPr>
        <p:spPr>
          <a:xfrm>
            <a:off x="8215180" y="4417501"/>
            <a:ext cx="722399" cy="37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클릭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09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C8A-FC39-7A44-BEBF-36FCC3DE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3. </a:t>
            </a:r>
            <a:r>
              <a:rPr kumimoji="1" lang="ko-KR" altLang="en-US" dirty="0"/>
              <a:t>설치 방법</a:t>
            </a:r>
            <a:endParaRPr kumimoji="1" lang="ko-KR" altLang="en-US" sz="20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554A3FB-78EE-4143-92EB-C900C300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나머지 설치 진행</a:t>
            </a:r>
            <a:r>
              <a:rPr lang="en-US" altLang="ko-KR" dirty="0"/>
              <a:t>(Follow instructions)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157297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틀</Template>
  <TotalTime>537</TotalTime>
  <Words>1050</Words>
  <Application>Microsoft Macintosh PowerPoint</Application>
  <PresentationFormat>와이드스크린</PresentationFormat>
  <Paragraphs>207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Corbel</vt:lpstr>
      <vt:lpstr>Wingdings 2</vt:lpstr>
      <vt:lpstr>틀</vt:lpstr>
      <vt:lpstr>Intro to Slicing Program</vt:lpstr>
      <vt:lpstr>Contents</vt:lpstr>
      <vt:lpstr>1. 발표자 소개</vt:lpstr>
      <vt:lpstr>2. 슬라이서란? (왜 필요한가?)</vt:lpstr>
      <vt:lpstr>2. 슬라이서란? (왜 필요한가?)</vt:lpstr>
      <vt:lpstr>2. 슬라이서란? (왜 필요한가?)</vt:lpstr>
      <vt:lpstr>3. 설치 방법</vt:lpstr>
      <vt:lpstr>3. 설치 방법</vt:lpstr>
      <vt:lpstr>3. 설치 방법</vt:lpstr>
      <vt:lpstr>3. 설치 방법 (Printer Settings)</vt:lpstr>
      <vt:lpstr>3. 설치 방법 (Printer Settings)</vt:lpstr>
      <vt:lpstr>3. 설치 방법 (Printer Settings)</vt:lpstr>
      <vt:lpstr>3. 설치 방법 (Printer Settings)</vt:lpstr>
      <vt:lpstr>3. 설치 방법 (Printer Settings)</vt:lpstr>
      <vt:lpstr>3. 설치 방법 (Printer Settings)</vt:lpstr>
      <vt:lpstr>3. 설치 방법 (Printer Settings)</vt:lpstr>
      <vt:lpstr>4. Thingiverse (Open-Modeling Forum)</vt:lpstr>
      <vt:lpstr>4. Thingiverse (Open-Modeling Forum)</vt:lpstr>
      <vt:lpstr>4. Thingiverse (Open-Modeling Forum)</vt:lpstr>
      <vt:lpstr>5. 슬라이싱 (무작정)</vt:lpstr>
      <vt:lpstr>5. 슬라이싱 (무작정)</vt:lpstr>
      <vt:lpstr>5. 슬라이싱 (무작정)</vt:lpstr>
      <vt:lpstr>중간실습 (Assignment)</vt:lpstr>
      <vt:lpstr>6. 세부 설정 (Layer Height)</vt:lpstr>
      <vt:lpstr>6. 세부 설정 (Layer Height)</vt:lpstr>
      <vt:lpstr>6. 세부 설정 (Infill)</vt:lpstr>
      <vt:lpstr>6. 세부 설정 (Infill)</vt:lpstr>
      <vt:lpstr>중간실습 (Assignment)</vt:lpstr>
      <vt:lpstr>6. 세부 설정 (Support)</vt:lpstr>
      <vt:lpstr>6. 세부 설정 (Support)</vt:lpstr>
      <vt:lpstr>6. 세부 설정 (Support)</vt:lpstr>
      <vt:lpstr>6. 세부 설정 (Support)</vt:lpstr>
      <vt:lpstr>6. 세부 설정 (Support)</vt:lpstr>
      <vt:lpstr>6. 세부 설정 (Support)</vt:lpstr>
      <vt:lpstr>6. 세부 설정 (Support)</vt:lpstr>
      <vt:lpstr>6. 세부 설정 (Support)</vt:lpstr>
      <vt:lpstr>중간실습 (Assignment)</vt:lpstr>
      <vt:lpstr>6. 세부 설정 (Platform Adhesion)</vt:lpstr>
      <vt:lpstr>6. 세부 설정 (Platform Adhesion)</vt:lpstr>
      <vt:lpstr>6. 세부 설정 (Platform Adhesion)</vt:lpstr>
      <vt:lpstr>6. 세부 설정 (Platform Adhesion: Skirt)</vt:lpstr>
      <vt:lpstr>6. 세부 설정 (Platform Adhesion: Skirt)</vt:lpstr>
      <vt:lpstr>중간실습 (Practical)</vt:lpstr>
      <vt:lpstr>6. 세부 설정 (Platform Adhesion: Brim)</vt:lpstr>
      <vt:lpstr>6. 세부 설정 (Platform Adhesion: Brim)</vt:lpstr>
      <vt:lpstr>중간실습 (Practical)</vt:lpstr>
      <vt:lpstr>6. 세부 설정 (Platform Adhesion: Raft)</vt:lpstr>
      <vt:lpstr>6. 세부 설정 (Platform Adhesion: Raft)</vt:lpstr>
      <vt:lpstr>6. 세부 설정 (Platform Adhesion: Raft)</vt:lpstr>
      <vt:lpstr>중간실습 (Practical)</vt:lpstr>
      <vt:lpstr>중간실습 (Assignment)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강현우</dc:creator>
  <cp:lastModifiedBy>강현우</cp:lastModifiedBy>
  <cp:revision>227</cp:revision>
  <cp:lastPrinted>2019-07-11T17:36:39Z</cp:lastPrinted>
  <dcterms:created xsi:type="dcterms:W3CDTF">2019-07-11T13:35:31Z</dcterms:created>
  <dcterms:modified xsi:type="dcterms:W3CDTF">2019-07-12T04:50:06Z</dcterms:modified>
</cp:coreProperties>
</file>